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5" r:id="rId3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>
    <p:dissolve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793E3-D6CC-4284-BF42-DB5C0B11AD18}" type="datetimeFigureOut">
              <a:rPr lang="el-GR" smtClean="0"/>
              <a:pPr/>
              <a:t>12/1/2013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383E6-0C55-4D79-A27C-A497F5A458EE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ere%20I%20am%20(song%20on%20human%20rights).mp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CHILDREN WRITE THEIR RIGHTS</a:t>
            </a:r>
            <a:endParaRPr lang="el-G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3" action="ppaction://hlinkfile"/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3995936" y="5085184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E’ CLASS </a:t>
            </a:r>
          </a:p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20</a:t>
            </a:r>
            <a:r>
              <a:rPr lang="en-US" baseline="30000" dirty="0" smtClean="0">
                <a:solidFill>
                  <a:srgbClr val="FF0000"/>
                </a:solidFill>
                <a:latin typeface="Comic Sans MS" pitchFamily="66" charset="0"/>
              </a:rPr>
              <a:t>th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 PRIMARY SCHOOL OF ILIOUPOLIS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2012-2013  </a:t>
            </a:r>
            <a:endParaRPr lang="el-GR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ISORROPISTHS\Desktop\1.  ΤΑ ΕΓΓΡΑΦΑ ΜΟΥ\2.   ΚΑΤΕΡΙΝΑ\ΣΧΟΛΕΙΟ\ΠΡΟΓΡΑΜΜΑΤΑ\DSC014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ISORROPISTHS\Desktop\1.  ΤΑ ΕΓΓΡΑΦΑ ΜΟΥ\2.   ΚΑΤΕΡΙΝΑ\ΣΧΟΛΕΙΟ\ΠΡΟΓΡΑΜΜΑΤΑ\DSC014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ISORROPISTHS\Desktop\1.  ΤΑ ΕΓΓΡΑΦΑ ΜΟΥ\2.   ΚΑΤΕΡΙΝΑ\ΣΧΟΛΕΙΟ\ΠΡΟΓΡΑΜΜΑΤΑ\DSC014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ISORROPISTHS\Desktop\1.  ΤΑ ΕΓΓΡΑΦΑ ΜΟΥ\2.   ΚΑΤΕΡΙΝΑ\ΣΧΟΛΕΙΟ\ΠΡΟΓΡΑΜΜΑΤΑ\DSC014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ISORROPISTHS\Desktop\1.  ΤΑ ΕΓΓΡΑΦΑ ΜΟΥ\2.   ΚΑΤΕΡΙΝΑ\ΣΧΟΛΕΙΟ\ΠΡΟΓΡΑΜΜΑΤΑ\DSC014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ISORROPISTHS\Desktop\1.  ΤΑ ΕΓΓΡΑΦΑ ΜΟΥ\2.   ΚΑΤΕΡΙΝΑ\ΣΧΟΛΕΙΟ\ΠΡΟΓΡΑΜΜΑΤΑ\DSC014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ISORROPISTHS\Desktop\1.  ΤΑ ΕΓΓΡΑΦΑ ΜΟΥ\2.   ΚΑΤΕΡΙΝΑ\ΣΧΟΛΕΙΟ\ΠΡΟΓΡΑΜΜΑΤΑ\DSC014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ISORROPISTHS\Desktop\1.  ΤΑ ΕΓΓΡΑΦΑ ΜΟΥ\2.   ΚΑΤΕΡΙΝΑ\ΣΧΟΛΕΙΟ\ΠΡΟΓΡΑΜΜΑΤΑ\DSC014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ISORROPISTHS\Desktop\1.  ΤΑ ΕΓΓΡΑΦΑ ΜΟΥ\2.   ΚΑΤΕΡΙΝΑ\ΣΧΟΛΕΙΟ\ΠΡΟΓΡΑΜΜΑΤΑ\DSC014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ISORROPISTHS\Desktop\1.  ΤΑ ΕΓΓΡΑΦΑ ΜΟΥ\2.   ΚΑΤΕΡΙΝΑ\ΣΧΟΛΕΙΟ\ΠΡΟΓΡΑΜΜΑΤΑ\DSC014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ISORROPISTHS\Desktop\1.  ΤΑ ΕΓΓΡΑΦΑ ΜΟΥ\2.   ΚΑΤΕΡΙΝΑ\ΣΧΟΛΕΙΟ\ΠΡΟΓΡΑΜΜΑΤΑ\DSC014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ISORROPISTHS\Desktop\1.  ΤΑ ΕΓΓΡΑΦΑ ΜΟΥ\2.   ΚΑΤΕΡΙΝΑ\ΣΧΟΛΕΙΟ\ΠΡΟΓΡΑΜΜΑΤΑ\DSC014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ISORROPISTHS\Desktop\1.  ΤΑ ΕΓΓΡΑΦΑ ΜΟΥ\2.   ΚΑΤΕΡΙΝΑ\ΣΧΟΛΕΙΟ\ΠΡΟΓΡΑΜΜΑΤΑ\DSC014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ISORROPISTHS\Desktop\1.  ΤΑ ΕΓΓΡΑΦΑ ΜΟΥ\2.   ΚΑΤΕΡΙΝΑ\ΣΧΟΛΕΙΟ\ΠΡΟΓΡΑΜΜΑΤΑ\DSC014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ISORROPISTHS\Desktop\1.  ΤΑ ΕΓΓΡΑΦΑ ΜΟΥ\2.   ΚΑΤΕΡΙΝΑ\ΣΧΟΛΕΙΟ\ΠΡΟΓΡΑΜΜΑΤΑ\DSC014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ISORROPISTHS\Desktop\1.  ΤΑ ΕΓΓΡΑΦΑ ΜΟΥ\2.   ΚΑΤΕΡΙΝΑ\ΣΧΟΛΕΙΟ\ΠΡΟΓΡΑΜΜΑΤΑ\DSC0146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ISORROPISTHS\Desktop\1.  ΤΑ ΕΓΓΡΑΦΑ ΜΟΥ\2.   ΚΑΤΕΡΙΝΑ\ΣΧΟΛΕΙΟ\ΠΡΟΓΡΑΜΜΑΤΑ\DSC014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ISORROPISTHS\Desktop\1.  ΤΑ ΕΓΓΡΑΦΑ ΜΟΥ\2.   ΚΑΤΕΡΙΝΑ\ΣΧΟΛΕΙΟ\ΠΡΟΓΡΑΜΜΑΤΑ\DSC0146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ISORROPISTHS\Desktop\1.  ΤΑ ΕΓΓΡΑΦΑ ΜΟΥ\2.   ΚΑΤΕΡΙΝΑ\ΣΧΟΛΕΙΟ\ΠΡΟΓΡΑΜΜΑΤΑ\DSC014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ISORROPISTHS\Desktop\1.  ΤΑ ΕΓΓΡΑΦΑ ΜΟΥ\2.   ΚΑΤΕΡΙΝΑ\ΣΧΟΛΕΙΟ\ΠΡΟΓΡΑΜΜΑΤΑ\DSC014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ISORROPISTHS\Desktop\1.  ΤΑ ΕΓΓΡΑΦΑ ΜΟΥ\2.   ΚΑΤΕΡΙΝΑ\ΣΧΟΛΕΙΟ\ΠΡΟΓΡΑΜΜΑΤΑ\DSC014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5022000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SORROPISTHS\Desktop\1.  ΤΑ ΕΓΓΡΑΦΑ ΜΟΥ\2.   ΚΑΤΕΡΙΝΑ\ΣΧΟΛΕΙΟ\ΠΡΟΓΡΑΜΜΑΤΑ\DSC014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ISORROPISTHS\Desktop\1.  ΤΑ ΕΓΓΡΑΦΑ ΜΟΥ\2.   ΚΑΤΕΡΙΝΑ\ΣΧΟΛΕΙΟ\ΠΡΟΓΡΑΜΜΑΤΑ\DSC014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937148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ISORROPISTHS\Desktop\1.  ΤΑ ΕΓΓΡΑΦΑ ΜΟΥ\2.   ΚΑΤΕΡΙΝΑ\ΣΧΟΛΕΙΟ\ΠΡΟΓΡΑΜΜΑΤΑ\DSC014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720" cy="4608511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ISORROPISTHS\Desktop\1.  ΤΑ ΕΓΓΡΑΦΑ ΜΟΥ\2.   ΚΑΤΕΡΙΝΑ\ΣΧΟΛΕΙΟ\ΠΡΟΓΡΑΜΜΑΤΑ\DSC014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712727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ISORROPISTHS\Desktop\1.  ΤΑ ΕΓΓΡΑΦΑ ΜΟΥ\2.   ΚΑΤΕΡΙΝΑ\ΣΧΟΛΕΙΟ\ΠΡΟΓΡΑΜΜΑΤΑ\DSC0149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389677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ISORROPISTHS\Desktop\1.  ΤΑ ΕΓΓΡΑΦΑ ΜΟΥ\2.   ΚΑΤΕΡΙΝΑ\ΣΧΟΛΕΙΟ\ΠΡΟΓΡΑΜΜΑΤΑ\DSC014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411911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ISORROPISTHS\Desktop\1.  ΤΑ ΕΓΓΡΑΦΑ ΜΟΥ\2.   ΚΑΤΕΡΙΝΑ\ΣΧΟΛΕΙΟ\ΠΡΟΓΡΑΜΜΑΤΑ\DSC014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00" y="1440000"/>
            <a:ext cx="6480000" cy="4208663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ISORROPISTHS\Desktop\1.  ΤΑ ΕΓΓΡΑΦΑ ΜΟΥ\2.   ΚΑΤΕΡΙΝΑ\ΣΧΟΛΕΙΟ\ΠΡΟΓΡΑΜΜΑΤΑ\DSC014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SORROPISTHS\Desktop\1.  ΤΑ ΕΓΓΡΑΦΑ ΜΟΥ\2.   ΚΑΤΕΡΙΝΑ\ΣΧΟΛΕΙΟ\ΠΡΟΓΡΑΜΜΑΤΑ\DSC014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ISORROPISTHS\Desktop\1.  ΤΑ ΕΓΓΡΑΦΑ ΜΟΥ\2.   ΚΑΤΕΡΙΝΑ\ΣΧΟΛΕΙΟ\ΠΡΟΓΡΑΜΜΑΤΑ\DSC014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ISORROPISTHS\Desktop\1.  ΤΑ ΕΓΓΡΑΦΑ ΜΟΥ\2.   ΚΑΤΕΡΙΝΑ\ΣΧΟΛΕΙΟ\ΠΡΟΓΡΑΜΜΑΤΑ\DSC014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ISORROPISTHS\Desktop\1.  ΤΑ ΕΓΓΡΑΦΑ ΜΟΥ\2.   ΚΑΤΕΡΙΝΑ\ΣΧΟΛΕΙΟ\ΠΡΟΓΡΑΜΜΑΤΑ\DSC014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ISORROPISTHS\Desktop\1.  ΤΑ ΕΓΓΡΑΦΑ ΜΟΥ\2.   ΚΑΤΕΡΙΝΑ\ΣΧΟΛΕΙΟ\ΠΡΟΓΡΑΜΜΑΤΑ\DSC014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000" y="972000"/>
            <a:ext cx="6480000" cy="4859999"/>
          </a:xfrm>
          <a:prstGeom prst="rect">
            <a:avLst/>
          </a:prstGeom>
          <a:noFill/>
          <a:ln w="38100">
            <a:solidFill>
              <a:srgbClr val="7030A0"/>
            </a:solidFill>
            <a:prstDash val="sysDot"/>
            <a:bevel/>
          </a:ln>
        </p:spPr>
      </p:pic>
    </p:spTree>
  </p:cSld>
  <p:clrMapOvr>
    <a:masterClrMapping/>
  </p:clrMapOvr>
  <p:transition>
    <p:dissolv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13</Words>
  <Application>Microsoft Office PowerPoint</Application>
  <PresentationFormat>Προβολή στην οθόνη (4:3)</PresentationFormat>
  <Paragraphs>4</Paragraphs>
  <Slides>35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35</vt:i4>
      </vt:variant>
    </vt:vector>
  </HeadingPairs>
  <TitlesOfParts>
    <vt:vector size="36" baseType="lpstr">
      <vt:lpstr>Θέμα του Office</vt:lpstr>
      <vt:lpstr>CHILDREN WRITE THEIR RIGHTS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Διαφάνεια 25</vt:lpstr>
      <vt:lpstr>Διαφάνεια 26</vt:lpstr>
      <vt:lpstr>Διαφάνεια 27</vt:lpstr>
      <vt:lpstr>Διαφάνεια 28</vt:lpstr>
      <vt:lpstr>Διαφάνεια 29</vt:lpstr>
      <vt:lpstr>Διαφάνεια 30</vt:lpstr>
      <vt:lpstr>Διαφάνεια 31</vt:lpstr>
      <vt:lpstr>Διαφάνεια 32</vt:lpstr>
      <vt:lpstr>Διαφάνεια 33</vt:lpstr>
      <vt:lpstr>Διαφάνεια 34</vt:lpstr>
      <vt:lpstr>Διαφάνεια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CHILDREN WRITE THEIR RIGHTS</dc:title>
  <dc:creator>ISORROPISTHS</dc:creator>
  <cp:lastModifiedBy>ISORROPISTHS</cp:lastModifiedBy>
  <cp:revision>17</cp:revision>
  <dcterms:created xsi:type="dcterms:W3CDTF">2013-01-05T11:06:02Z</dcterms:created>
  <dcterms:modified xsi:type="dcterms:W3CDTF">2013-01-12T16:07:44Z</dcterms:modified>
</cp:coreProperties>
</file>